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23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Basic question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How does gender serve as a useful category for historical analysis in </a:t>
            </a:r>
            <a:r>
              <a:rPr lang="en-CA" smtClean="0">
                <a:solidFill>
                  <a:srgbClr val="FFFF00"/>
                </a:solidFill>
              </a:rPr>
              <a:t>a study of </a:t>
            </a:r>
            <a:r>
              <a:rPr lang="en-CA" dirty="0" smtClean="0">
                <a:solidFill>
                  <a:srgbClr val="FFFF00"/>
                </a:solidFill>
              </a:rPr>
              <a:t>the witch hunt in early modern Europe?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1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914400"/>
            <a:ext cx="8534400" cy="5334000"/>
          </a:xfrm>
        </p:spPr>
        <p:txBody>
          <a:bodyPr>
            <a:normAutofit fontScale="85000" lnSpcReduction="2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are </a:t>
            </a:r>
            <a:r>
              <a:rPr lang="en-CA" i="1" dirty="0" err="1" smtClean="0"/>
              <a:t>maleficia</a:t>
            </a:r>
            <a:r>
              <a:rPr lang="en-CA" dirty="0" smtClean="0"/>
              <a:t> (singular: </a:t>
            </a:r>
            <a:r>
              <a:rPr lang="en-CA" i="1" dirty="0" err="1" smtClean="0"/>
              <a:t>maleficium</a:t>
            </a:r>
            <a:r>
              <a:rPr lang="en-CA" dirty="0" smtClean="0"/>
              <a:t>)? Give some examples.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Witch beliefs have long been part of European </a:t>
            </a:r>
            <a:r>
              <a:rPr lang="en-CA" dirty="0" smtClean="0"/>
              <a:t>culture.  </a:t>
            </a:r>
            <a:r>
              <a:rPr lang="en-CA" dirty="0" smtClean="0"/>
              <a:t>What was so distinctive about them in the early modern period that they </a:t>
            </a:r>
            <a:r>
              <a:rPr lang="en-CA" dirty="0" smtClean="0"/>
              <a:t>fueled </a:t>
            </a:r>
            <a:r>
              <a:rPr lang="en-CA" dirty="0" smtClean="0"/>
              <a:t>witch hunts?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</a:t>
            </a:r>
            <a:r>
              <a:rPr lang="en-CA" dirty="0"/>
              <a:t>factors might explain the witch hunts in early modern Europe? Are they all equally convincing?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Where </a:t>
            </a:r>
            <a:r>
              <a:rPr lang="en-CA" dirty="0"/>
              <a:t>did witch hunts seldom occur and where did they occur in great numbers? Why? In which countries did witch hunts cease the earliest? Where did they persist?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Why </a:t>
            </a:r>
            <a:r>
              <a:rPr lang="en-CA" dirty="0"/>
              <a:t>was witchcraft commonly associated with women?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How </a:t>
            </a:r>
            <a:r>
              <a:rPr lang="en-CA" dirty="0"/>
              <a:t>did witch hunts begin? What procedures were used at witch </a:t>
            </a:r>
            <a:r>
              <a:rPr lang="en-CA" dirty="0" smtClean="0"/>
              <a:t>trials to determine guilt? </a:t>
            </a:r>
            <a:r>
              <a:rPr lang="en-CA" dirty="0"/>
              <a:t>How did small hunts develop into large-scale panics?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</a:t>
            </a:r>
            <a:r>
              <a:rPr lang="en-CA" dirty="0"/>
              <a:t>is the significance of the illustration on p. </a:t>
            </a:r>
            <a:r>
              <a:rPr lang="en-CA" dirty="0" smtClean="0"/>
              <a:t>261?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0998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</TotalTime>
  <Words>177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History 336</vt:lpstr>
      <vt:lpstr>Basic question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336</dc:title>
  <dc:creator>Hilmar</dc:creator>
  <cp:lastModifiedBy>Hilmar</cp:lastModifiedBy>
  <cp:revision>7</cp:revision>
  <dcterms:created xsi:type="dcterms:W3CDTF">2006-08-16T00:00:00Z</dcterms:created>
  <dcterms:modified xsi:type="dcterms:W3CDTF">2013-01-17T18:30:15Z</dcterms:modified>
</cp:coreProperties>
</file>